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560" y="-9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41361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93372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7519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6033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339578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1235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18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9315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71928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664066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773758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1686B-4CDA-0D4D-AB18-19147AF30526}" type="datetimeFigureOut">
              <a:rPr kumimoji="1" lang="ja-JP" altLang="en-US" smtClean="0"/>
              <a:pPr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D3D92-8C92-1347-A9D6-B375DBBC2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3933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70" y="4922838"/>
            <a:ext cx="7543800" cy="57658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070" y="4022160"/>
            <a:ext cx="7188200" cy="62611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4444812" y="7699931"/>
            <a:ext cx="2680598" cy="972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ja-JP" altLang="en-US" sz="3500" dirty="0"/>
              <a:t>期間限定</a:t>
            </a:r>
          </a:p>
          <a:p>
            <a:pPr algn="ctr">
              <a:lnSpc>
                <a:spcPct val="80000"/>
              </a:lnSpc>
            </a:pPr>
            <a:r>
              <a:rPr lang="en-US" altLang="ja-JP" sz="3500" dirty="0"/>
              <a:t>TIME</a:t>
            </a:r>
            <a:endParaRPr lang="ja-JP" altLang="en-US" sz="3500" dirty="0"/>
          </a:p>
        </p:txBody>
      </p:sp>
      <p:sp>
        <p:nvSpPr>
          <p:cNvPr id="3" name="正方形/長方形 2"/>
          <p:cNvSpPr/>
          <p:nvPr/>
        </p:nvSpPr>
        <p:spPr>
          <a:xfrm>
            <a:off x="4415153" y="8690816"/>
            <a:ext cx="3231439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en-US" altLang="ja-JP" sz="6000" dirty="0"/>
              <a:t>00:00〜</a:t>
            </a:r>
          </a:p>
          <a:p>
            <a:pPr>
              <a:lnSpc>
                <a:spcPct val="70000"/>
              </a:lnSpc>
            </a:pPr>
            <a:r>
              <a:rPr lang="ja-JP" altLang="en-US" sz="6000" dirty="0"/>
              <a:t>　</a:t>
            </a:r>
            <a:r>
              <a:rPr lang="en-US" altLang="ja-JP" sz="6000" dirty="0"/>
              <a:t>00:00</a:t>
            </a:r>
          </a:p>
        </p:txBody>
      </p:sp>
    </p:spTree>
    <p:extLst>
      <p:ext uri="{BB962C8B-B14F-4D97-AF65-F5344CB8AC3E}">
        <p14:creationId xmlns:p14="http://schemas.microsoft.com/office/powerpoint/2010/main" xmlns="" val="317939189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スライド 1</vt:lpstr>
    </vt:vector>
  </TitlesOfParts>
  <Company>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tec</cp:lastModifiedBy>
  <cp:revision>2</cp:revision>
  <dcterms:created xsi:type="dcterms:W3CDTF">2015-02-26T10:25:49Z</dcterms:created>
  <dcterms:modified xsi:type="dcterms:W3CDTF">2015-03-03T06:15:22Z</dcterms:modified>
</cp:coreProperties>
</file>